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5" r:id="rId1"/>
  </p:sldMasterIdLst>
  <p:sldIdLst>
    <p:sldId id="256" r:id="rId2"/>
    <p:sldId id="257" r:id="rId3"/>
    <p:sldId id="258" r:id="rId4"/>
    <p:sldId id="259" r:id="rId5"/>
    <p:sldId id="260" r:id="rId6"/>
    <p:sldId id="265" r:id="rId7"/>
    <p:sldId id="261" r:id="rId8"/>
    <p:sldId id="266" r:id="rId9"/>
    <p:sldId id="262" r:id="rId10"/>
    <p:sldId id="268" r:id="rId11"/>
    <p:sldId id="263"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057" autoAdjust="0"/>
    <p:restoredTop sz="94660"/>
  </p:normalViewPr>
  <p:slideViewPr>
    <p:cSldViewPr snapToGrid="0">
      <p:cViewPr varScale="1">
        <p:scale>
          <a:sx n="67" d="100"/>
          <a:sy n="67" d="100"/>
        </p:scale>
        <p:origin x="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5B243CD3-5D1C-447E-85AE-5323CFDC40F0}" type="datetimeFigureOut">
              <a:rPr lang="en-US" smtClean="0"/>
              <a:t>4/15/2020</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30ADD5B-A22A-4805-81F0-9B5EBDF4753D}"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0440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243CD3-5D1C-447E-85AE-5323CFDC40F0}"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ADD5B-A22A-4805-81F0-9B5EBDF4753D}" type="slidenum">
              <a:rPr lang="en-US" smtClean="0"/>
              <a:t>‹#›</a:t>
            </a:fld>
            <a:endParaRPr lang="en-US"/>
          </a:p>
        </p:txBody>
      </p:sp>
    </p:spTree>
    <p:extLst>
      <p:ext uri="{BB962C8B-B14F-4D97-AF65-F5344CB8AC3E}">
        <p14:creationId xmlns:p14="http://schemas.microsoft.com/office/powerpoint/2010/main" val="413628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243CD3-5D1C-447E-85AE-5323CFDC40F0}"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ADD5B-A22A-4805-81F0-9B5EBDF4753D}" type="slidenum">
              <a:rPr lang="en-US" smtClean="0"/>
              <a:t>‹#›</a:t>
            </a:fld>
            <a:endParaRPr lang="en-US"/>
          </a:p>
        </p:txBody>
      </p:sp>
    </p:spTree>
    <p:extLst>
      <p:ext uri="{BB962C8B-B14F-4D97-AF65-F5344CB8AC3E}">
        <p14:creationId xmlns:p14="http://schemas.microsoft.com/office/powerpoint/2010/main" val="3245596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243CD3-5D1C-447E-85AE-5323CFDC40F0}"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ADD5B-A22A-4805-81F0-9B5EBDF4753D}"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78770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243CD3-5D1C-447E-85AE-5323CFDC40F0}"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ADD5B-A22A-4805-81F0-9B5EBDF4753D}" type="slidenum">
              <a:rPr lang="en-US" smtClean="0"/>
              <a:t>‹#›</a:t>
            </a:fld>
            <a:endParaRPr lang="en-US"/>
          </a:p>
        </p:txBody>
      </p:sp>
    </p:spTree>
    <p:extLst>
      <p:ext uri="{BB962C8B-B14F-4D97-AF65-F5344CB8AC3E}">
        <p14:creationId xmlns:p14="http://schemas.microsoft.com/office/powerpoint/2010/main" val="2351302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B243CD3-5D1C-447E-85AE-5323CFDC40F0}"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ADD5B-A22A-4805-81F0-9B5EBDF4753D}" type="slidenum">
              <a:rPr lang="en-US" smtClean="0"/>
              <a:t>‹#›</a:t>
            </a:fld>
            <a:endParaRPr lang="en-US"/>
          </a:p>
        </p:txBody>
      </p:sp>
    </p:spTree>
    <p:extLst>
      <p:ext uri="{BB962C8B-B14F-4D97-AF65-F5344CB8AC3E}">
        <p14:creationId xmlns:p14="http://schemas.microsoft.com/office/powerpoint/2010/main" val="1650745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B243CD3-5D1C-447E-85AE-5323CFDC40F0}"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ADD5B-A22A-4805-81F0-9B5EBDF4753D}" type="slidenum">
              <a:rPr lang="en-US" smtClean="0"/>
              <a:t>‹#›</a:t>
            </a:fld>
            <a:endParaRPr lang="en-US"/>
          </a:p>
        </p:txBody>
      </p:sp>
    </p:spTree>
    <p:extLst>
      <p:ext uri="{BB962C8B-B14F-4D97-AF65-F5344CB8AC3E}">
        <p14:creationId xmlns:p14="http://schemas.microsoft.com/office/powerpoint/2010/main" val="3609089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43CD3-5D1C-447E-85AE-5323CFDC40F0}"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ADD5B-A22A-4805-81F0-9B5EBDF4753D}" type="slidenum">
              <a:rPr lang="en-US" smtClean="0"/>
              <a:t>‹#›</a:t>
            </a:fld>
            <a:endParaRPr lang="en-US"/>
          </a:p>
        </p:txBody>
      </p:sp>
    </p:spTree>
    <p:extLst>
      <p:ext uri="{BB962C8B-B14F-4D97-AF65-F5344CB8AC3E}">
        <p14:creationId xmlns:p14="http://schemas.microsoft.com/office/powerpoint/2010/main" val="4294607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43CD3-5D1C-447E-85AE-5323CFDC40F0}"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ADD5B-A22A-4805-81F0-9B5EBDF4753D}" type="slidenum">
              <a:rPr lang="en-US" smtClean="0"/>
              <a:t>‹#›</a:t>
            </a:fld>
            <a:endParaRPr lang="en-US"/>
          </a:p>
        </p:txBody>
      </p:sp>
    </p:spTree>
    <p:extLst>
      <p:ext uri="{BB962C8B-B14F-4D97-AF65-F5344CB8AC3E}">
        <p14:creationId xmlns:p14="http://schemas.microsoft.com/office/powerpoint/2010/main" val="2736082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43CD3-5D1C-447E-85AE-5323CFDC40F0}"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ADD5B-A22A-4805-81F0-9B5EBDF4753D}" type="slidenum">
              <a:rPr lang="en-US" smtClean="0"/>
              <a:t>‹#›</a:t>
            </a:fld>
            <a:endParaRPr lang="en-US"/>
          </a:p>
        </p:txBody>
      </p:sp>
    </p:spTree>
    <p:extLst>
      <p:ext uri="{BB962C8B-B14F-4D97-AF65-F5344CB8AC3E}">
        <p14:creationId xmlns:p14="http://schemas.microsoft.com/office/powerpoint/2010/main" val="244124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243CD3-5D1C-447E-85AE-5323CFDC40F0}"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ADD5B-A22A-4805-81F0-9B5EBDF4753D}" type="slidenum">
              <a:rPr lang="en-US" smtClean="0"/>
              <a:t>‹#›</a:t>
            </a:fld>
            <a:endParaRPr lang="en-US"/>
          </a:p>
        </p:txBody>
      </p:sp>
    </p:spTree>
    <p:extLst>
      <p:ext uri="{BB962C8B-B14F-4D97-AF65-F5344CB8AC3E}">
        <p14:creationId xmlns:p14="http://schemas.microsoft.com/office/powerpoint/2010/main" val="288477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243CD3-5D1C-447E-85AE-5323CFDC40F0}"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ADD5B-A22A-4805-81F0-9B5EBDF4753D}" type="slidenum">
              <a:rPr lang="en-US" smtClean="0"/>
              <a:t>‹#›</a:t>
            </a:fld>
            <a:endParaRPr lang="en-US"/>
          </a:p>
        </p:txBody>
      </p:sp>
    </p:spTree>
    <p:extLst>
      <p:ext uri="{BB962C8B-B14F-4D97-AF65-F5344CB8AC3E}">
        <p14:creationId xmlns:p14="http://schemas.microsoft.com/office/powerpoint/2010/main" val="88879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243CD3-5D1C-447E-85AE-5323CFDC40F0}"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ADD5B-A22A-4805-81F0-9B5EBDF4753D}" type="slidenum">
              <a:rPr lang="en-US" smtClean="0"/>
              <a:t>‹#›</a:t>
            </a:fld>
            <a:endParaRPr lang="en-US"/>
          </a:p>
        </p:txBody>
      </p:sp>
    </p:spTree>
    <p:extLst>
      <p:ext uri="{BB962C8B-B14F-4D97-AF65-F5344CB8AC3E}">
        <p14:creationId xmlns:p14="http://schemas.microsoft.com/office/powerpoint/2010/main" val="232684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243CD3-5D1C-447E-85AE-5323CFDC40F0}"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ADD5B-A22A-4805-81F0-9B5EBDF4753D}" type="slidenum">
              <a:rPr lang="en-US" smtClean="0"/>
              <a:t>‹#›</a:t>
            </a:fld>
            <a:endParaRPr lang="en-US"/>
          </a:p>
        </p:txBody>
      </p:sp>
    </p:spTree>
    <p:extLst>
      <p:ext uri="{BB962C8B-B14F-4D97-AF65-F5344CB8AC3E}">
        <p14:creationId xmlns:p14="http://schemas.microsoft.com/office/powerpoint/2010/main" val="255628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43CD3-5D1C-447E-85AE-5323CFDC40F0}"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ADD5B-A22A-4805-81F0-9B5EBDF4753D}" type="slidenum">
              <a:rPr lang="en-US" smtClean="0"/>
              <a:t>‹#›</a:t>
            </a:fld>
            <a:endParaRPr lang="en-US"/>
          </a:p>
        </p:txBody>
      </p:sp>
    </p:spTree>
    <p:extLst>
      <p:ext uri="{BB962C8B-B14F-4D97-AF65-F5344CB8AC3E}">
        <p14:creationId xmlns:p14="http://schemas.microsoft.com/office/powerpoint/2010/main" val="2890574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243CD3-5D1C-447E-85AE-5323CFDC40F0}"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ADD5B-A22A-4805-81F0-9B5EBDF4753D}" type="slidenum">
              <a:rPr lang="en-US" smtClean="0"/>
              <a:t>‹#›</a:t>
            </a:fld>
            <a:endParaRPr lang="en-US"/>
          </a:p>
        </p:txBody>
      </p:sp>
    </p:spTree>
    <p:extLst>
      <p:ext uri="{BB962C8B-B14F-4D97-AF65-F5344CB8AC3E}">
        <p14:creationId xmlns:p14="http://schemas.microsoft.com/office/powerpoint/2010/main" val="293185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243CD3-5D1C-447E-85AE-5323CFDC40F0}"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ADD5B-A22A-4805-81F0-9B5EBDF4753D}" type="slidenum">
              <a:rPr lang="en-US" smtClean="0"/>
              <a:t>‹#›</a:t>
            </a:fld>
            <a:endParaRPr lang="en-US"/>
          </a:p>
        </p:txBody>
      </p:sp>
    </p:spTree>
    <p:extLst>
      <p:ext uri="{BB962C8B-B14F-4D97-AF65-F5344CB8AC3E}">
        <p14:creationId xmlns:p14="http://schemas.microsoft.com/office/powerpoint/2010/main" val="1015769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5B243CD3-5D1C-447E-85AE-5323CFDC40F0}" type="datetimeFigureOut">
              <a:rPr lang="en-US" smtClean="0"/>
              <a:t>4/15/2020</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330ADD5B-A22A-4805-81F0-9B5EBDF4753D}" type="slidenum">
              <a:rPr lang="en-US" smtClean="0"/>
              <a:t>‹#›</a:t>
            </a:fld>
            <a:endParaRPr lang="en-US"/>
          </a:p>
        </p:txBody>
      </p:sp>
    </p:spTree>
    <p:extLst>
      <p:ext uri="{BB962C8B-B14F-4D97-AF65-F5344CB8AC3E}">
        <p14:creationId xmlns:p14="http://schemas.microsoft.com/office/powerpoint/2010/main" val="3304743410"/>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g3L556EpRu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ALrdpsWYoJ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etYhiq9hM8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Treadwell Middle/Physical Fitness</a:t>
            </a:r>
          </a:p>
        </p:txBody>
      </p:sp>
      <p:sp>
        <p:nvSpPr>
          <p:cNvPr id="3" name="Subtitle 2"/>
          <p:cNvSpPr>
            <a:spLocks noGrp="1"/>
          </p:cNvSpPr>
          <p:nvPr>
            <p:ph type="subTitle" idx="1"/>
          </p:nvPr>
        </p:nvSpPr>
        <p:spPr/>
        <p:txBody>
          <a:bodyPr/>
          <a:lstStyle/>
          <a:p>
            <a:r>
              <a:rPr lang="en-US" dirty="0"/>
              <a:t>Coach Donald Deans</a:t>
            </a:r>
          </a:p>
          <a:p>
            <a:r>
              <a:rPr lang="en-US" dirty="0"/>
              <a:t>P.E. Instructor</a:t>
            </a:r>
          </a:p>
        </p:txBody>
      </p:sp>
      <p:pic>
        <p:nvPicPr>
          <p:cNvPr id="1026" name="Picture 2" descr="https://scontent-atl3-1.xx.fbcdn.net/v/t1.0-9/p960x960/45683743_1708053779321435_109187848304852992_o.jpg?_nc_cat=110&amp;_nc_sid=09cbfe&amp;_nc_oc=AQmihTD8mGBAw3H2Vt5cxRqmSkiFp3exV84K38wvTKFqovd5KvfdDlcNYgeY69pp44qQkSEt1bQ_W3SVNou55P2i&amp;_nc_ht=scontent-atl3-1.xx&amp;_nc_tp=6&amp;oh=c52edc90ffd84ddcc45703fb1a4ad464&amp;oe=5EBC5B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157" y="755375"/>
            <a:ext cx="2319130" cy="129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717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g3L556EpRuo"/>
          <p:cNvPicPr>
            <a:picLocks noGrp="1" noRot="1" noChangeAspect="1"/>
          </p:cNvPicPr>
          <p:nvPr>
            <p:ph sz="quarter" idx="13"/>
            <a:videoFile r:link="rId1"/>
          </p:nvPr>
        </p:nvPicPr>
        <p:blipFill>
          <a:blip r:embed="rId3"/>
          <a:stretch>
            <a:fillRect/>
          </a:stretch>
        </p:blipFill>
        <p:spPr>
          <a:xfrm>
            <a:off x="661988" y="428625"/>
            <a:ext cx="10690225" cy="6013450"/>
          </a:xfrm>
          <a:prstGeom prst="rect">
            <a:avLst/>
          </a:prstGeom>
        </p:spPr>
      </p:pic>
    </p:spTree>
    <p:extLst>
      <p:ext uri="{BB962C8B-B14F-4D97-AF65-F5344CB8AC3E}">
        <p14:creationId xmlns:p14="http://schemas.microsoft.com/office/powerpoint/2010/main" val="1337375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Cool Down</a:t>
            </a:r>
          </a:p>
        </p:txBody>
      </p:sp>
      <p:sp>
        <p:nvSpPr>
          <p:cNvPr id="3" name="Content Placeholder 2"/>
          <p:cNvSpPr>
            <a:spLocks noGrp="1"/>
          </p:cNvSpPr>
          <p:nvPr>
            <p:ph sz="quarter" idx="13"/>
          </p:nvPr>
        </p:nvSpPr>
        <p:spPr>
          <a:xfrm>
            <a:off x="685800" y="2078386"/>
            <a:ext cx="10394707" cy="4996971"/>
          </a:xfrm>
        </p:spPr>
        <p:txBody>
          <a:bodyPr>
            <a:normAutofit/>
          </a:bodyPr>
          <a:lstStyle/>
          <a:p>
            <a:r>
              <a:rPr lang="en-US" sz="2200" b="1" dirty="0">
                <a:latin typeface="Arial" panose="020B0604020202020204" pitchFamily="34" charset="0"/>
                <a:cs typeface="Arial" panose="020B0604020202020204" pitchFamily="34" charset="0"/>
              </a:rPr>
              <a:t>What is the purpose of cool down exercise? </a:t>
            </a:r>
          </a:p>
          <a:p>
            <a:pPr marL="0" indent="0">
              <a:buNone/>
            </a:pPr>
            <a:r>
              <a:rPr lang="en-US" sz="2200" cap="none" dirty="0">
                <a:latin typeface="Arial" panose="020B0604020202020204" pitchFamily="34" charset="0"/>
                <a:cs typeface="Arial" panose="020B0604020202020204" pitchFamily="34" charset="0"/>
              </a:rPr>
              <a:t>A cool down is the act of gradually lowering body temperature, heart rate, and breathing rate following exercise. The purpose of cooling down is to slowly return your body to a lower or resting state</a:t>
            </a:r>
          </a:p>
          <a:p>
            <a:pPr marL="0" indent="0">
              <a:buNone/>
            </a:pPr>
            <a:endParaRPr lang="en-US" sz="2200" dirty="0"/>
          </a:p>
          <a:p>
            <a:r>
              <a:rPr lang="en-US" sz="2200" b="1" dirty="0">
                <a:latin typeface="Arial" panose="020B0604020202020204" pitchFamily="34" charset="0"/>
                <a:cs typeface="Arial" panose="020B0604020202020204" pitchFamily="34" charset="0"/>
              </a:rPr>
              <a:t>How will students demonstrate the purpose of cool down exercise?</a:t>
            </a:r>
          </a:p>
          <a:p>
            <a:pPr marL="0" indent="0">
              <a:buNone/>
            </a:pPr>
            <a:r>
              <a:rPr lang="en-US" sz="2200" cap="none" dirty="0">
                <a:latin typeface="Arial" panose="020B0604020202020204" pitchFamily="34" charset="0"/>
                <a:cs typeface="Arial" panose="020B0604020202020204" pitchFamily="34" charset="0"/>
              </a:rPr>
              <a:t>Students will demonstrate there understanding of cool down by participating  on the workout videos. </a:t>
            </a:r>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945927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a:t>
            </a:r>
          </a:p>
        </p:txBody>
      </p:sp>
      <p:sp>
        <p:nvSpPr>
          <p:cNvPr id="3" name="Content Placeholder 2"/>
          <p:cNvSpPr>
            <a:spLocks noGrp="1"/>
          </p:cNvSpPr>
          <p:nvPr>
            <p:ph sz="quarter" idx="13"/>
          </p:nvPr>
        </p:nvSpPr>
        <p:spPr/>
        <p:txBody>
          <a:bodyPr>
            <a:noAutofit/>
          </a:bodyPr>
          <a:lstStyle/>
          <a:p>
            <a:r>
              <a:rPr lang="en-US" sz="2200" dirty="0">
                <a:latin typeface="Arial" panose="020B0604020202020204" pitchFamily="34" charset="0"/>
                <a:cs typeface="Arial" panose="020B0604020202020204" pitchFamily="34" charset="0"/>
              </a:rPr>
              <a:t>EAGLE EXERCISE</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Students will do a Jumping Jack spelling out Eagle and repeating Eagles three times</a:t>
            </a:r>
          </a:p>
          <a:p>
            <a:endParaRPr lang="en-US" sz="2200"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  E.           A.              G.              L.           E.            S.</a:t>
            </a:r>
          </a:p>
          <a:p>
            <a:pPr marL="0" indent="0">
              <a:buNone/>
            </a:pPr>
            <a:r>
              <a:rPr lang="en-US" sz="2200" b="1" dirty="0">
                <a:latin typeface="Arial" panose="020B0604020202020204" pitchFamily="34" charset="0"/>
                <a:cs typeface="Arial" panose="020B0604020202020204" pitchFamily="34" charset="0"/>
              </a:rPr>
              <a:t>  Eagles.    Eagles.     Eagles.       Clap your done!!!!!!!!!!!!!!!!!</a:t>
            </a:r>
          </a:p>
        </p:txBody>
      </p:sp>
    </p:spTree>
    <p:extLst>
      <p:ext uri="{BB962C8B-B14F-4D97-AF65-F5344CB8AC3E}">
        <p14:creationId xmlns:p14="http://schemas.microsoft.com/office/powerpoint/2010/main" val="1420948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of lesson</a:t>
            </a:r>
          </a:p>
        </p:txBody>
      </p:sp>
      <p:sp>
        <p:nvSpPr>
          <p:cNvPr id="3" name="Content Placeholder 2"/>
          <p:cNvSpPr>
            <a:spLocks noGrp="1"/>
          </p:cNvSpPr>
          <p:nvPr>
            <p:ph sz="quarter" idx="13"/>
          </p:nvPr>
        </p:nvSpPr>
        <p:spPr/>
        <p:txBody>
          <a:bodyPr/>
          <a:lstStyle/>
          <a:p>
            <a:r>
              <a:rPr lang="en-US" sz="2400" b="1" dirty="0">
                <a:latin typeface="Arial" panose="020B0604020202020204" pitchFamily="34" charset="0"/>
                <a:cs typeface="Arial" panose="020B0604020202020204" pitchFamily="34" charset="0"/>
              </a:rPr>
              <a:t>The student will acquire the knowledge and skills necessary to achieve and maintain a health-enhancing level of personal fitness. </a:t>
            </a:r>
            <a:endParaRPr lang="en-US" sz="2400" b="1" dirty="0">
              <a:effectLst/>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 The student will participate in health-related fitness activities. </a:t>
            </a:r>
            <a:endParaRPr lang="en-US" sz="2400" b="1" dirty="0">
              <a:effectLst/>
              <a:latin typeface="Arial" panose="020B0604020202020204" pitchFamily="34" charset="0"/>
              <a:cs typeface="Arial" panose="020B0604020202020204" pitchFamily="34" charset="0"/>
            </a:endParaRPr>
          </a:p>
          <a:p>
            <a:pPr marL="0" indent="0">
              <a:buNone/>
            </a:pPr>
            <a:br>
              <a:rPr lang="en-US" dirty="0"/>
            </a:br>
            <a:endParaRPr lang="en-US" dirty="0"/>
          </a:p>
        </p:txBody>
      </p:sp>
    </p:spTree>
    <p:extLst>
      <p:ext uri="{BB962C8B-B14F-4D97-AF65-F5344CB8AC3E}">
        <p14:creationId xmlns:p14="http://schemas.microsoft.com/office/powerpoint/2010/main" val="148554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Students will understand the main components of being physical fit.</a:t>
            </a:r>
            <a:br>
              <a:rPr lang="en-US" dirty="0"/>
            </a:br>
            <a:endParaRPr lang="en-US" dirty="0"/>
          </a:p>
        </p:txBody>
      </p:sp>
      <p:sp>
        <p:nvSpPr>
          <p:cNvPr id="3" name="Content Placeholder 2"/>
          <p:cNvSpPr>
            <a:spLocks noGrp="1"/>
          </p:cNvSpPr>
          <p:nvPr>
            <p:ph sz="quarter" idx="13"/>
          </p:nvPr>
        </p:nvSpPr>
        <p:spPr/>
        <p:txBody>
          <a:bodyPr>
            <a:normAutofit/>
          </a:bodyPr>
          <a:lstStyle/>
          <a:p>
            <a:r>
              <a:rPr lang="en-US" sz="2400" b="1" dirty="0">
                <a:latin typeface="Arial" panose="020B0604020202020204" pitchFamily="34" charset="0"/>
                <a:cs typeface="Arial" panose="020B0604020202020204" pitchFamily="34" charset="0"/>
              </a:rPr>
              <a:t>Warm-up </a:t>
            </a:r>
          </a:p>
          <a:p>
            <a:r>
              <a:rPr lang="en-US" sz="2400" b="1" dirty="0">
                <a:latin typeface="Arial" panose="020B0604020202020204" pitchFamily="34" charset="0"/>
                <a:cs typeface="Arial" panose="020B0604020202020204" pitchFamily="34" charset="0"/>
              </a:rPr>
              <a:t>Flexibility</a:t>
            </a:r>
          </a:p>
          <a:p>
            <a:r>
              <a:rPr lang="en-US" sz="2400" b="1" dirty="0">
                <a:latin typeface="Arial" panose="020B0604020202020204" pitchFamily="34" charset="0"/>
                <a:cs typeface="Arial" panose="020B0604020202020204" pitchFamily="34" charset="0"/>
              </a:rPr>
              <a:t>Muscular Strength </a:t>
            </a:r>
          </a:p>
          <a:p>
            <a:r>
              <a:rPr lang="en-US" sz="2400" b="1" dirty="0">
                <a:latin typeface="Arial" panose="020B0604020202020204" pitchFamily="34" charset="0"/>
                <a:cs typeface="Arial" panose="020B0604020202020204" pitchFamily="34" charset="0"/>
              </a:rPr>
              <a:t>Cardio Training</a:t>
            </a:r>
          </a:p>
          <a:p>
            <a:r>
              <a:rPr lang="en-US" sz="2400" b="1" dirty="0">
                <a:latin typeface="Arial" panose="020B0604020202020204" pitchFamily="34" charset="0"/>
                <a:cs typeface="Arial" panose="020B0604020202020204" pitchFamily="34" charset="0"/>
              </a:rPr>
              <a:t>Cool Down</a:t>
            </a:r>
          </a:p>
        </p:txBody>
      </p:sp>
    </p:spTree>
    <p:extLst>
      <p:ext uri="{BB962C8B-B14F-4D97-AF65-F5344CB8AC3E}">
        <p14:creationId xmlns:p14="http://schemas.microsoft.com/office/powerpoint/2010/main" val="1832534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a:t>
            </a:r>
          </a:p>
        </p:txBody>
      </p:sp>
      <p:sp>
        <p:nvSpPr>
          <p:cNvPr id="3" name="Content Placeholder 2"/>
          <p:cNvSpPr>
            <a:spLocks noGrp="1"/>
          </p:cNvSpPr>
          <p:nvPr>
            <p:ph sz="quarter" idx="13"/>
          </p:nvPr>
        </p:nvSpPr>
        <p:spPr/>
        <p:txBody>
          <a:bodyPr>
            <a:normAutofit/>
          </a:bodyPr>
          <a:lstStyle/>
          <a:p>
            <a:r>
              <a:rPr lang="en-US" sz="2200" b="1" dirty="0">
                <a:latin typeface="Arial" panose="020B0604020202020204" pitchFamily="34" charset="0"/>
                <a:cs typeface="Arial" panose="020B0604020202020204" pitchFamily="34" charset="0"/>
              </a:rPr>
              <a:t>Why Warm-up?</a:t>
            </a:r>
            <a:r>
              <a:rPr lang="en-US" sz="2200" dirty="0">
                <a:latin typeface="Arial" panose="020B0604020202020204" pitchFamily="34" charset="0"/>
                <a:cs typeface="Arial" panose="020B0604020202020204" pitchFamily="34" charset="0"/>
              </a:rPr>
              <a:t> </a:t>
            </a:r>
          </a:p>
          <a:p>
            <a:pPr marL="0" indent="0">
              <a:buNone/>
            </a:pPr>
            <a:r>
              <a:rPr lang="en-US" sz="2200" cap="none" dirty="0">
                <a:latin typeface="Arial" panose="020B0604020202020204" pitchFamily="34" charset="0"/>
                <a:cs typeface="Arial" panose="020B0604020202020204" pitchFamily="34" charset="0"/>
              </a:rPr>
              <a:t>The purpose of a warming up is to prepare your body for physical activity. 1.The warm-up is generally used to increase body temperature, 2. Increase heart rate and breathing rate, and 3. Also help you mentally prepare for exercise.</a:t>
            </a:r>
          </a:p>
          <a:p>
            <a:r>
              <a:rPr lang="en-US" sz="2200" b="1" cap="none" dirty="0">
                <a:latin typeface="Arial" panose="020B0604020202020204" pitchFamily="34" charset="0"/>
                <a:cs typeface="Arial" panose="020B0604020202020204" pitchFamily="34" charset="0"/>
              </a:rPr>
              <a:t>HOW WILL STUDENTS WARM UP?</a:t>
            </a:r>
          </a:p>
          <a:p>
            <a:pPr marL="0" indent="0">
              <a:buNone/>
            </a:pPr>
            <a:r>
              <a:rPr lang="en-US" sz="2200" cap="none" dirty="0">
                <a:latin typeface="Arial" panose="020B0604020202020204" pitchFamily="34" charset="0"/>
                <a:cs typeface="Arial" panose="020B0604020202020204" pitchFamily="34" charset="0"/>
              </a:rPr>
              <a:t>Students will jog in place for 30 seconds</a:t>
            </a:r>
            <a:r>
              <a:rPr lang="en-US" sz="2200" dirty="0">
                <a:latin typeface="Arial" panose="020B0604020202020204" pitchFamily="34" charset="0"/>
                <a:cs typeface="Arial" panose="020B0604020202020204" pitchFamily="34" charset="0"/>
              </a:rPr>
              <a:t>.</a:t>
            </a:r>
          </a:p>
          <a:p>
            <a:pPr marL="0" indent="0">
              <a:buNone/>
            </a:pPr>
            <a:endParaRPr lang="en-US" dirty="0"/>
          </a:p>
        </p:txBody>
      </p:sp>
    </p:spTree>
    <p:extLst>
      <p:ext uri="{BB962C8B-B14F-4D97-AF65-F5344CB8AC3E}">
        <p14:creationId xmlns:p14="http://schemas.microsoft.com/office/powerpoint/2010/main" val="1349018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Flexibility</a:t>
            </a:r>
          </a:p>
        </p:txBody>
      </p:sp>
      <p:sp>
        <p:nvSpPr>
          <p:cNvPr id="3" name="Content Placeholder 2"/>
          <p:cNvSpPr>
            <a:spLocks noGrp="1"/>
          </p:cNvSpPr>
          <p:nvPr>
            <p:ph sz="quarter" idx="13"/>
          </p:nvPr>
        </p:nvSpPr>
        <p:spPr/>
        <p:txBody>
          <a:bodyPr>
            <a:normAutofit fontScale="92500" lnSpcReduction="10000"/>
          </a:bodyPr>
          <a:lstStyle/>
          <a:p>
            <a:r>
              <a:rPr lang="en-US" sz="2400" b="1" dirty="0">
                <a:latin typeface="Arial" panose="020B0604020202020204" pitchFamily="34" charset="0"/>
                <a:cs typeface="Arial" panose="020B0604020202020204" pitchFamily="34" charset="0"/>
              </a:rPr>
              <a:t>Why is flexibility important to the body? </a:t>
            </a:r>
          </a:p>
          <a:p>
            <a:pPr marL="0" indent="0">
              <a:buNone/>
            </a:pPr>
            <a:r>
              <a:rPr lang="en-US" sz="2200" dirty="0">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Reduces the risk of injury during exercise and daily activities because muscles are more pliable.</a:t>
            </a:r>
          </a:p>
          <a:p>
            <a:pPr marL="0" indent="0">
              <a:buNone/>
            </a:pPr>
            <a:endParaRPr lang="en-US" sz="2400" cap="none"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How will students demonstrate flexibility?</a:t>
            </a:r>
          </a:p>
          <a:p>
            <a:pPr marL="0" indent="0">
              <a:buNone/>
            </a:pPr>
            <a:r>
              <a:rPr lang="en-US" sz="2200" cap="none" dirty="0">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Students will click on video for in house stretches on next slide.</a:t>
            </a:r>
          </a:p>
          <a:p>
            <a:pPr marL="0" indent="0">
              <a:buNone/>
            </a:pPr>
            <a:r>
              <a:rPr lang="en-US" cap="none" dirty="0"/>
              <a:t>    </a:t>
            </a:r>
          </a:p>
          <a:p>
            <a:endParaRPr lang="en-US" dirty="0"/>
          </a:p>
          <a:p>
            <a:endParaRPr lang="en-US" dirty="0"/>
          </a:p>
        </p:txBody>
      </p:sp>
    </p:spTree>
    <p:extLst>
      <p:ext uri="{BB962C8B-B14F-4D97-AF65-F5344CB8AC3E}">
        <p14:creationId xmlns:p14="http://schemas.microsoft.com/office/powerpoint/2010/main" val="889660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ALrdpsWYoJs"/>
          <p:cNvPicPr>
            <a:picLocks noGrp="1" noRot="1" noChangeAspect="1"/>
          </p:cNvPicPr>
          <p:nvPr>
            <p:ph sz="quarter" idx="13"/>
            <a:videoFile r:link="rId1"/>
          </p:nvPr>
        </p:nvPicPr>
        <p:blipFill>
          <a:blip r:embed="rId3"/>
          <a:stretch>
            <a:fillRect/>
          </a:stretch>
        </p:blipFill>
        <p:spPr>
          <a:xfrm>
            <a:off x="701675" y="392113"/>
            <a:ext cx="11012488" cy="6194425"/>
          </a:xfrm>
          <a:prstGeom prst="rect">
            <a:avLst/>
          </a:prstGeom>
        </p:spPr>
      </p:pic>
    </p:spTree>
    <p:extLst>
      <p:ext uri="{BB962C8B-B14F-4D97-AF65-F5344CB8AC3E}">
        <p14:creationId xmlns:p14="http://schemas.microsoft.com/office/powerpoint/2010/main" val="4205142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Muscular Strength/Endurance </a:t>
            </a:r>
            <a:br>
              <a:rPr lang="en-US" dirty="0"/>
            </a:br>
            <a:endParaRPr lang="en-US" dirty="0"/>
          </a:p>
        </p:txBody>
      </p:sp>
      <p:sp>
        <p:nvSpPr>
          <p:cNvPr id="3" name="Content Placeholder 2"/>
          <p:cNvSpPr>
            <a:spLocks noGrp="1"/>
          </p:cNvSpPr>
          <p:nvPr>
            <p:ph sz="quarter" idx="13"/>
          </p:nvPr>
        </p:nvSpPr>
        <p:spPr/>
        <p:txBody>
          <a:bodyPr>
            <a:normAutofit fontScale="77500" lnSpcReduction="20000"/>
          </a:bodyPr>
          <a:lstStyle/>
          <a:p>
            <a:r>
              <a:rPr lang="en-US" sz="2800" b="1" dirty="0">
                <a:latin typeface="Arial" panose="020B0604020202020204" pitchFamily="34" charset="0"/>
                <a:cs typeface="Arial" panose="020B0604020202020204" pitchFamily="34" charset="0"/>
              </a:rPr>
              <a:t>What's the purpose for strength training?</a:t>
            </a:r>
          </a:p>
          <a:p>
            <a:pPr marL="0" indent="0">
              <a:buNone/>
            </a:pPr>
            <a:r>
              <a:rPr lang="en-US" sz="2800" cap="none" dirty="0">
                <a:latin typeface="Arial" panose="020B0604020202020204" pitchFamily="34" charset="0"/>
                <a:cs typeface="Arial" panose="020B0604020202020204" pitchFamily="34" charset="0"/>
              </a:rPr>
              <a:t>Muscular strength is the amount of force you can put out or the amount of weight you can lift. Muscular endurance is how many times you can move that weight without getting exhausted.</a:t>
            </a:r>
          </a:p>
          <a:p>
            <a:r>
              <a:rPr lang="en-US" sz="2800" b="1" dirty="0">
                <a:latin typeface="Arial" panose="020B0604020202020204" pitchFamily="34" charset="0"/>
                <a:cs typeface="Arial" panose="020B0604020202020204" pitchFamily="34" charset="0"/>
              </a:rPr>
              <a:t>How will students demonstrate strength training</a:t>
            </a:r>
            <a:r>
              <a:rPr lang="en-US" sz="2800" dirty="0">
                <a:latin typeface="Arial" panose="020B0604020202020204" pitchFamily="34" charset="0"/>
                <a:cs typeface="Arial" panose="020B0604020202020204" pitchFamily="34" charset="0"/>
              </a:rPr>
              <a:t>?</a:t>
            </a:r>
          </a:p>
          <a:p>
            <a:pPr marL="0" indent="0">
              <a:buNone/>
            </a:pPr>
            <a:r>
              <a:rPr lang="en-US" sz="2800" cap="none" dirty="0">
                <a:latin typeface="Arial" panose="020B0604020202020204" pitchFamily="34" charset="0"/>
                <a:cs typeface="Arial" panose="020B0604020202020204" pitchFamily="34" charset="0"/>
              </a:rPr>
              <a:t>Students will do as many push ups they can do in thirty seconds and repeat this 2 times, once finished students will click on video for more house strength training workout on next slide.</a:t>
            </a:r>
          </a:p>
          <a:p>
            <a:endParaRPr lang="en-US" dirty="0"/>
          </a:p>
          <a:p>
            <a:endParaRPr lang="en-US" dirty="0"/>
          </a:p>
          <a:p>
            <a:endParaRPr lang="en-US" dirty="0"/>
          </a:p>
        </p:txBody>
      </p:sp>
    </p:spTree>
    <p:extLst>
      <p:ext uri="{BB962C8B-B14F-4D97-AF65-F5344CB8AC3E}">
        <p14:creationId xmlns:p14="http://schemas.microsoft.com/office/powerpoint/2010/main" val="3703717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etYhiq9hM8A"/>
          <p:cNvPicPr>
            <a:picLocks noGrp="1" noRot="1" noChangeAspect="1"/>
          </p:cNvPicPr>
          <p:nvPr>
            <p:ph sz="quarter" idx="13"/>
            <a:videoFile r:link="rId1"/>
          </p:nvPr>
        </p:nvPicPr>
        <p:blipFill>
          <a:blip r:embed="rId3"/>
          <a:stretch>
            <a:fillRect/>
          </a:stretch>
        </p:blipFill>
        <p:spPr>
          <a:xfrm>
            <a:off x="838200" y="534988"/>
            <a:ext cx="10174288" cy="5722937"/>
          </a:xfrm>
          <a:prstGeom prst="rect">
            <a:avLst/>
          </a:prstGeom>
        </p:spPr>
      </p:pic>
    </p:spTree>
    <p:extLst>
      <p:ext uri="{BB962C8B-B14F-4D97-AF65-F5344CB8AC3E}">
        <p14:creationId xmlns:p14="http://schemas.microsoft.com/office/powerpoint/2010/main" val="3341222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 Workout</a:t>
            </a:r>
          </a:p>
        </p:txBody>
      </p:sp>
      <p:sp>
        <p:nvSpPr>
          <p:cNvPr id="3" name="Content Placeholder 2"/>
          <p:cNvSpPr>
            <a:spLocks noGrp="1"/>
          </p:cNvSpPr>
          <p:nvPr>
            <p:ph sz="quarter" idx="13"/>
          </p:nvPr>
        </p:nvSpPr>
        <p:spPr>
          <a:xfrm>
            <a:off x="685800" y="2063396"/>
            <a:ext cx="10394707" cy="5026952"/>
          </a:xfrm>
        </p:spPr>
        <p:txBody>
          <a:bodyPr>
            <a:normAutofit/>
          </a:bodyPr>
          <a:lstStyle/>
          <a:p>
            <a:r>
              <a:rPr lang="en-US" sz="2200" b="1" dirty="0">
                <a:latin typeface="Arial" panose="020B0604020202020204" pitchFamily="34" charset="0"/>
                <a:cs typeface="Arial" panose="020B0604020202020204" pitchFamily="34" charset="0"/>
              </a:rPr>
              <a:t>What's the importance of Cardio fitness? </a:t>
            </a:r>
          </a:p>
          <a:p>
            <a:pPr marL="0" indent="0">
              <a:buNone/>
            </a:pPr>
            <a:r>
              <a:rPr lang="en-US" sz="2200" cap="none" dirty="0">
                <a:latin typeface="Arial" panose="020B0604020202020204" pitchFamily="34" charset="0"/>
                <a:cs typeface="Arial" panose="020B0604020202020204" pitchFamily="34" charset="0"/>
              </a:rPr>
              <a:t>Improved heart health. Your heart is a muscle just like any other and in order for it to exercise that requires pumping of oxygenated blood by the heart to deliver oxygen to working muscles. </a:t>
            </a:r>
          </a:p>
          <a:p>
            <a:pPr marL="0" indent="0">
              <a:buNone/>
            </a:pPr>
            <a:r>
              <a:rPr lang="en-US" sz="2200" cap="none" dirty="0">
                <a:latin typeface="Arial" panose="020B0604020202020204" pitchFamily="34" charset="0"/>
                <a:cs typeface="Arial" panose="020B0604020202020204" pitchFamily="34" charset="0"/>
              </a:rPr>
              <a:t>Cardio exercise stimulates the heart rate and breathing rate to increase in a way that can be sustained for the exercise session</a:t>
            </a:r>
            <a:r>
              <a:rPr lang="en-US" sz="2200" dirty="0">
                <a:latin typeface="Arial" panose="020B0604020202020204" pitchFamily="34" charset="0"/>
                <a:cs typeface="Arial" panose="020B0604020202020204" pitchFamily="34" charset="0"/>
              </a:rPr>
              <a:t>.</a:t>
            </a:r>
          </a:p>
          <a:p>
            <a:r>
              <a:rPr lang="en-US" sz="2200" b="1" dirty="0">
                <a:latin typeface="Arial" panose="020B0604020202020204" pitchFamily="34" charset="0"/>
                <a:cs typeface="Arial" panose="020B0604020202020204" pitchFamily="34" charset="0"/>
              </a:rPr>
              <a:t>How will students demonstrate there understanding of cardio fitness?</a:t>
            </a:r>
          </a:p>
          <a:p>
            <a:pPr marL="0" indent="0">
              <a:buNone/>
            </a:pPr>
            <a:r>
              <a:rPr lang="en-US" sz="2200" cap="none" dirty="0">
                <a:latin typeface="Arial" panose="020B0604020202020204" pitchFamily="34" charset="0"/>
                <a:cs typeface="Arial" panose="020B0604020202020204" pitchFamily="34" charset="0"/>
              </a:rPr>
              <a:t>Students will click on video for in house cardio workout session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785040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187</TotalTime>
  <Words>187</Words>
  <Application>Microsoft Office PowerPoint</Application>
  <PresentationFormat>Widescreen</PresentationFormat>
  <Paragraphs>54</Paragraphs>
  <Slides>12</Slides>
  <Notes>0</Notes>
  <HiddenSlides>0</HiddenSlides>
  <MMClips>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Impact</vt:lpstr>
      <vt:lpstr>Main Event</vt:lpstr>
      <vt:lpstr>Treadwell Middle/Physical Fitness</vt:lpstr>
      <vt:lpstr>Objective of lesson</vt:lpstr>
      <vt:lpstr>Students will understand the main components of being physical fit. </vt:lpstr>
      <vt:lpstr>Warm-up</vt:lpstr>
      <vt:lpstr>Flexibility</vt:lpstr>
      <vt:lpstr>PowerPoint Presentation</vt:lpstr>
      <vt:lpstr>Muscular Strength/Endurance  </vt:lpstr>
      <vt:lpstr>PowerPoint Presentation</vt:lpstr>
      <vt:lpstr>Cardio Workout</vt:lpstr>
      <vt:lpstr>PowerPoint Presentation</vt:lpstr>
      <vt:lpstr>Cool Down</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Treadwell Middle/Physical Fitness</dc:title>
  <dc:creator>DONALD  DEANS</dc:creator>
  <cp:lastModifiedBy>DONALD  DEANS</cp:lastModifiedBy>
  <cp:revision>20</cp:revision>
  <dcterms:created xsi:type="dcterms:W3CDTF">2020-04-15T17:53:51Z</dcterms:created>
  <dcterms:modified xsi:type="dcterms:W3CDTF">2020-04-15T21:07:22Z</dcterms:modified>
</cp:coreProperties>
</file>